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3" r:id="rId4"/>
  </p:sldMasterIdLst>
  <p:notesMasterIdLst>
    <p:notesMasterId r:id="rId6"/>
  </p:notesMasterIdLst>
  <p:sldIdLst>
    <p:sldId id="288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4D84"/>
    <a:srgbClr val="2E3A4D"/>
    <a:srgbClr val="8CD5E3"/>
    <a:srgbClr val="39ADE3"/>
    <a:srgbClr val="5FC3B1"/>
    <a:srgbClr val="006E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547DF1-A109-CAE7-C90A-5BEA141ACB09}" v="1852" dt="2023-11-21T16:35:40.901"/>
    <p1510:client id="{2DF4BF96-942A-F0AB-31C6-0ADE7A9F36E3}" v="90" dt="2023-11-29T15:44:37.717"/>
    <p1510:client id="{3167D229-0A8E-19B5-E7CC-0E05918ADE46}" v="2" dt="2023-11-29T17:13:37.222"/>
    <p1510:client id="{453CCE74-2B16-4251-9011-FFFBC34F925C}" v="2" dt="2023-11-21T18:50:09.109"/>
    <p1510:client id="{52B72389-34F6-74E4-1E95-C292CFD2C567}" v="539" dt="2023-11-28T08:32:53.035"/>
    <p1510:client id="{69DB8AD6-9336-93B6-65CB-35FC4EBCAF89}" v="2" dt="2023-11-29T17:14:39.113"/>
    <p1510:client id="{7DF911A3-ED71-8276-9268-2F0ED0AEEBA8}" v="142" dt="2023-11-29T11:21:16.208"/>
    <p1510:client id="{9C43FF03-5BE1-CF40-9714-B46830321A07}" v="4" dt="2023-11-29T17:19:43.397"/>
    <p1510:client id="{ACA5FAF9-16DE-56F9-8344-2FB3A989C560}" v="735" dt="2023-11-29T11:27:15.153"/>
    <p1510:client id="{BC2029F8-2150-F64D-7550-183239DA0BB3}" v="1007" dt="2023-11-28T15:46:10.544"/>
    <p1510:client id="{DFCCA615-D44A-5C2B-DF40-305FC597598B}" v="39" dt="2023-11-29T11:24:32.453"/>
    <p1510:client id="{ED6500FF-4339-DDAF-656E-459C00A87EFF}" v="50" dt="2023-11-28T15:42:52.774"/>
    <p1510:client id="{F56A8BDC-6D2D-41A7-780D-0DC582C1326B}" v="2" dt="2023-12-04T10:07:19.3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75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5E5B94-0789-3D4A-BB7E-24F57186484F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E4FC01-DA70-1442-90FD-983F2F126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7399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1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3C1F45-14E1-44A4-9AE0-020F0DE47F15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83629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3" y="1122363"/>
            <a:ext cx="7096933" cy="2387600"/>
          </a:xfrm>
        </p:spPr>
        <p:txBody>
          <a:bodyPr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3" y="3602038"/>
            <a:ext cx="9500507" cy="806675"/>
          </a:xfrm>
        </p:spPr>
        <p:txBody>
          <a:bodyPr>
            <a:noAutofit/>
          </a:bodyPr>
          <a:lstStyle>
            <a:lvl1pPr marL="0" indent="0" algn="l">
              <a:buNone/>
              <a:defRPr sz="32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AC79249-FDC0-364D-A734-AE1DE1605D28}"/>
              </a:ext>
            </a:extLst>
          </p:cNvPr>
          <p:cNvSpPr/>
          <p:nvPr userDrawn="1"/>
        </p:nvSpPr>
        <p:spPr>
          <a:xfrm>
            <a:off x="0" y="4572000"/>
            <a:ext cx="12192000" cy="228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902465C8-266D-104C-9C49-323DF4A8277E}"/>
              </a:ext>
            </a:extLst>
          </p:cNvPr>
          <p:cNvSpPr/>
          <p:nvPr userDrawn="1"/>
        </p:nvSpPr>
        <p:spPr>
          <a:xfrm>
            <a:off x="583746" y="4960030"/>
            <a:ext cx="1551214" cy="1551214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37979A1C-BF60-B345-A664-2E4F7A3461EB}"/>
              </a:ext>
            </a:extLst>
          </p:cNvPr>
          <p:cNvSpPr/>
          <p:nvPr userDrawn="1"/>
        </p:nvSpPr>
        <p:spPr>
          <a:xfrm>
            <a:off x="1" y="4571999"/>
            <a:ext cx="1118508" cy="1118508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58080B3E-915C-2D4C-8608-596E1BFD6387}"/>
              </a:ext>
            </a:extLst>
          </p:cNvPr>
          <p:cNvSpPr/>
          <p:nvPr userDrawn="1"/>
        </p:nvSpPr>
        <p:spPr>
          <a:xfrm>
            <a:off x="1" y="5739492"/>
            <a:ext cx="1118508" cy="1118508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15FBB50-09C8-B64E-AE57-67C5E70810CB}"/>
              </a:ext>
            </a:extLst>
          </p:cNvPr>
          <p:cNvGrpSpPr/>
          <p:nvPr userDrawn="1"/>
        </p:nvGrpSpPr>
        <p:grpSpPr>
          <a:xfrm>
            <a:off x="8264427" y="-3419"/>
            <a:ext cx="3927573" cy="3165022"/>
            <a:chOff x="9857014" y="13834"/>
            <a:chExt cx="2334986" cy="1881641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2" name="Freeform 21">
            <a:extLst>
              <a:ext uri="{FF2B5EF4-FFF2-40B4-BE49-F238E27FC236}">
                <a16:creationId xmlns:a16="http://schemas.microsoft.com/office/drawing/2014/main" id="{BC68F289-2744-2F48-893A-3F17911625C8}"/>
              </a:ext>
            </a:extLst>
          </p:cNvPr>
          <p:cNvSpPr/>
          <p:nvPr userDrawn="1"/>
        </p:nvSpPr>
        <p:spPr>
          <a:xfrm>
            <a:off x="0" y="-1"/>
            <a:ext cx="1167493" cy="1167493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8" name="Freeform 27">
            <a:extLst>
              <a:ext uri="{FF2B5EF4-FFF2-40B4-BE49-F238E27FC236}">
                <a16:creationId xmlns:a16="http://schemas.microsoft.com/office/drawing/2014/main" id="{9E240E8A-950E-7946-826C-415CB5DACA43}"/>
              </a:ext>
            </a:extLst>
          </p:cNvPr>
          <p:cNvSpPr/>
          <p:nvPr userDrawn="1"/>
        </p:nvSpPr>
        <p:spPr>
          <a:xfrm>
            <a:off x="11024507" y="4580708"/>
            <a:ext cx="1167493" cy="2277292"/>
          </a:xfrm>
          <a:custGeom>
            <a:avLst/>
            <a:gdLst>
              <a:gd name="connsiteX0" fmla="*/ 1167473 w 1167493"/>
              <a:gd name="connsiteY0" fmla="*/ 0 h 2272167"/>
              <a:gd name="connsiteX1" fmla="*/ 1167493 w 1167493"/>
              <a:gd name="connsiteY1" fmla="*/ 0 h 2272167"/>
              <a:gd name="connsiteX2" fmla="*/ 1167493 w 1167493"/>
              <a:gd name="connsiteY2" fmla="*/ 492960 h 2272167"/>
              <a:gd name="connsiteX3" fmla="*/ 1167493 w 1167493"/>
              <a:gd name="connsiteY3" fmla="*/ 720385 h 2272167"/>
              <a:gd name="connsiteX4" fmla="*/ 1167493 w 1167493"/>
              <a:gd name="connsiteY4" fmla="*/ 2272167 h 2272167"/>
              <a:gd name="connsiteX5" fmla="*/ 0 w 1167493"/>
              <a:gd name="connsiteY5" fmla="*/ 2272167 h 2272167"/>
              <a:gd name="connsiteX6" fmla="*/ 0 w 1167493"/>
              <a:gd name="connsiteY6" fmla="*/ 1898074 h 2272167"/>
              <a:gd name="connsiteX7" fmla="*/ 0 w 1167493"/>
              <a:gd name="connsiteY7" fmla="*/ 1271597 h 2272167"/>
              <a:gd name="connsiteX8" fmla="*/ 0 w 1167493"/>
              <a:gd name="connsiteY8" fmla="*/ 1177688 h 2272167"/>
              <a:gd name="connsiteX9" fmla="*/ 1048124 w 1167493"/>
              <a:gd name="connsiteY9" fmla="*/ 6080 h 2272167"/>
              <a:gd name="connsiteX10" fmla="*/ 1167473 w 1167493"/>
              <a:gd name="connsiteY10" fmla="*/ 0 h 22721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67493" h="2272167">
                <a:moveTo>
                  <a:pt x="1167473" y="0"/>
                </a:moveTo>
                <a:lnTo>
                  <a:pt x="1167493" y="0"/>
                </a:lnTo>
                <a:lnTo>
                  <a:pt x="1167493" y="492960"/>
                </a:lnTo>
                <a:lnTo>
                  <a:pt x="1167493" y="720385"/>
                </a:lnTo>
                <a:lnTo>
                  <a:pt x="1167493" y="2272167"/>
                </a:lnTo>
                <a:lnTo>
                  <a:pt x="0" y="2272167"/>
                </a:lnTo>
                <a:lnTo>
                  <a:pt x="0" y="1898074"/>
                </a:lnTo>
                <a:lnTo>
                  <a:pt x="0" y="1271597"/>
                </a:lnTo>
                <a:lnTo>
                  <a:pt x="0" y="1177688"/>
                </a:lnTo>
                <a:cubicBezTo>
                  <a:pt x="0" y="567919"/>
                  <a:pt x="459408" y="66389"/>
                  <a:pt x="1048124" y="6080"/>
                </a:cubicBezTo>
                <a:lnTo>
                  <a:pt x="116747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498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melin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rot="5400000" flipH="1">
            <a:off x="1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1"/>
            <a:ext cx="9779182" cy="3366815"/>
          </a:xfrm>
        </p:spPr>
        <p:txBody>
          <a:bodyPr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>
                <a:solidFill>
                  <a:schemeClr val="bg1"/>
                </a:solidFill>
                <a:latin typeface="+mn-lt"/>
              </a:defRPr>
            </a:lvl2pPr>
            <a:lvl3pPr marL="914400" indent="0">
              <a:buNone/>
              <a:defRPr>
                <a:solidFill>
                  <a:schemeClr val="bg1"/>
                </a:solidFill>
                <a:latin typeface="+mn-lt"/>
              </a:defRPr>
            </a:lvl3pPr>
            <a:lvl4pPr marL="1371600" indent="0">
              <a:buNone/>
              <a:defRPr>
                <a:solidFill>
                  <a:schemeClr val="bg1"/>
                </a:solidFill>
                <a:latin typeface="+mn-lt"/>
              </a:defRPr>
            </a:lvl4pPr>
            <a:lvl5pPr marL="1828800" indent="0">
              <a:buNone/>
              <a:defRPr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B6E0C765-1A5C-44E8-92BB-EAEABA9F7427}" type="datetime1">
              <a:rPr lang="en-US" smtClean="0"/>
              <a:t>2/22/2024</a:t>
            </a:fld>
            <a:endParaRPr lang="en-US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275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528203"/>
            <a:ext cx="4663440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8082092" y="5590903"/>
            <a:ext cx="1572380" cy="1267097"/>
            <a:chOff x="7413403" y="4976359"/>
            <a:chExt cx="2334986" cy="1881641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latin typeface="+mn-lt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latin typeface="+mn-lt"/>
              </a:endParaRPr>
            </a:p>
          </p:txBody>
        </p:sp>
      </p:grp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8676A7EC-DB00-435D-81CA-01D87D532260}" type="datetime1">
              <a:rPr lang="en-US" smtClean="0"/>
              <a:t>2/22/2024</a:t>
            </a:fld>
            <a:endParaRPr lang="en-US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4CA559C-3355-DE44-ACF9-BDB6083C422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83235" y="2528203"/>
            <a:ext cx="4663440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0B33DABA-7BF5-1147-BA5E-63B92F220E51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167493" y="2005689"/>
            <a:ext cx="4663440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1B05BEE9-8BC0-EC44-B913-DB6426DF2EA7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283235" y="2005689"/>
            <a:ext cx="4663440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319127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1" y="2526318"/>
            <a:ext cx="3218688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rot="5400000">
            <a:off x="8580896" y="0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>
            <a:off x="-2364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 rot="5400000" flipH="1">
            <a:off x="11258144" y="5924144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latin typeface="+mn-lt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2587417" y="5590903"/>
            <a:ext cx="1572380" cy="1267097"/>
            <a:chOff x="7413403" y="4976359"/>
            <a:chExt cx="2334986" cy="1881641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latin typeface="+mn-lt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latin typeface="+mn-lt"/>
              </a:endParaRPr>
            </a:p>
          </p:txBody>
        </p:sp>
      </p:grp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6711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50053606-F558-498E-B9FA-CA6627CF36D0}" type="datetime1">
              <a:rPr lang="en-US" smtClean="0"/>
              <a:t>2/22/2024</a:t>
            </a:fld>
            <a:endParaRPr lang="en-US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4CA559C-3355-DE44-ACF9-BDB6083C422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683787" y="2526318"/>
            <a:ext cx="3173279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0B33DABA-7BF5-1147-BA5E-63B92F220E51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167493" y="2003804"/>
            <a:ext cx="3173278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1B05BEE9-8BC0-EC44-B913-DB6426DF2EA7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4683788" y="2003804"/>
            <a:ext cx="3173278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43D62993-A055-DF4F-9286-4FFE3A5C7FD7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200082" y="2526318"/>
            <a:ext cx="3173279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A896DA2E-4448-254C-86D1-9E16E63CC6A0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8200083" y="2003804"/>
            <a:ext cx="3173278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9764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4" y="1122363"/>
            <a:ext cx="6220278" cy="2387600"/>
          </a:xfrm>
        </p:spPr>
        <p:txBody>
          <a:bodyPr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3" y="3602038"/>
            <a:ext cx="6220277" cy="2247219"/>
          </a:xfrm>
        </p:spPr>
        <p:txBody>
          <a:bodyPr>
            <a:noAutofit/>
          </a:bodyPr>
          <a:lstStyle>
            <a:lvl1pPr marL="0" indent="0" algn="l">
              <a:buNone/>
              <a:defRPr sz="28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AC79249-FDC0-364D-A734-AE1DE1605D28}"/>
              </a:ext>
            </a:extLst>
          </p:cNvPr>
          <p:cNvSpPr/>
          <p:nvPr userDrawn="1"/>
        </p:nvSpPr>
        <p:spPr>
          <a:xfrm>
            <a:off x="8264426" y="0"/>
            <a:ext cx="3927574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15FBB50-09C8-B64E-AE57-67C5E70810CB}"/>
              </a:ext>
            </a:extLst>
          </p:cNvPr>
          <p:cNvGrpSpPr/>
          <p:nvPr userDrawn="1"/>
        </p:nvGrpSpPr>
        <p:grpSpPr>
          <a:xfrm>
            <a:off x="8264427" y="3685939"/>
            <a:ext cx="3927573" cy="3178856"/>
            <a:chOff x="9857014" y="13834"/>
            <a:chExt cx="2334986" cy="1881641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2" name="Freeform 21">
            <a:extLst>
              <a:ext uri="{FF2B5EF4-FFF2-40B4-BE49-F238E27FC236}">
                <a16:creationId xmlns:a16="http://schemas.microsoft.com/office/drawing/2014/main" id="{BC68F289-2744-2F48-893A-3F17911625C8}"/>
              </a:ext>
            </a:extLst>
          </p:cNvPr>
          <p:cNvSpPr/>
          <p:nvPr userDrawn="1"/>
        </p:nvSpPr>
        <p:spPr>
          <a:xfrm>
            <a:off x="0" y="-1"/>
            <a:ext cx="1167493" cy="1167493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Freeform 16">
            <a:extLst>
              <a:ext uri="{FF2B5EF4-FFF2-40B4-BE49-F238E27FC236}">
                <a16:creationId xmlns:a16="http://schemas.microsoft.com/office/drawing/2014/main" id="{39563C76-BC00-DE47-88F5-C24D3CE3325A}"/>
              </a:ext>
            </a:extLst>
          </p:cNvPr>
          <p:cNvSpPr/>
          <p:nvPr userDrawn="1"/>
        </p:nvSpPr>
        <p:spPr>
          <a:xfrm>
            <a:off x="10228214" y="-1"/>
            <a:ext cx="1963787" cy="3178856"/>
          </a:xfrm>
          <a:custGeom>
            <a:avLst/>
            <a:gdLst>
              <a:gd name="connsiteX0" fmla="*/ 0 w 1963787"/>
              <a:gd name="connsiteY0" fmla="*/ 0 h 3178856"/>
              <a:gd name="connsiteX1" fmla="*/ 1963787 w 1963787"/>
              <a:gd name="connsiteY1" fmla="*/ 0 h 3178856"/>
              <a:gd name="connsiteX2" fmla="*/ 1963787 w 1963787"/>
              <a:gd name="connsiteY2" fmla="*/ 1967129 h 3178856"/>
              <a:gd name="connsiteX3" fmla="*/ 1963787 w 1963787"/>
              <a:gd name="connsiteY3" fmla="*/ 2349671 h 3178856"/>
              <a:gd name="connsiteX4" fmla="*/ 1963787 w 1963787"/>
              <a:gd name="connsiteY4" fmla="*/ 3178856 h 3178856"/>
              <a:gd name="connsiteX5" fmla="*/ 1963753 w 1963787"/>
              <a:gd name="connsiteY5" fmla="*/ 3178856 h 3178856"/>
              <a:gd name="connsiteX6" fmla="*/ 1763002 w 1963787"/>
              <a:gd name="connsiteY6" fmla="*/ 3168629 h 3178856"/>
              <a:gd name="connsiteX7" fmla="*/ 0 w 1963787"/>
              <a:gd name="connsiteY7" fmla="*/ 1197921 h 3178856"/>
              <a:gd name="connsiteX8" fmla="*/ 0 w 1963787"/>
              <a:gd name="connsiteY8" fmla="*/ 1039961 h 3178856"/>
              <a:gd name="connsiteX9" fmla="*/ 0 w 1963787"/>
              <a:gd name="connsiteY9" fmla="*/ 0 h 31788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963787" h="3178856">
                <a:moveTo>
                  <a:pt x="0" y="0"/>
                </a:moveTo>
                <a:lnTo>
                  <a:pt x="1963787" y="0"/>
                </a:lnTo>
                <a:lnTo>
                  <a:pt x="1963787" y="1967129"/>
                </a:lnTo>
                <a:lnTo>
                  <a:pt x="1963787" y="2349671"/>
                </a:lnTo>
                <a:lnTo>
                  <a:pt x="1963787" y="3178856"/>
                </a:lnTo>
                <a:lnTo>
                  <a:pt x="1963753" y="3178856"/>
                </a:lnTo>
                <a:lnTo>
                  <a:pt x="1763002" y="3168629"/>
                </a:lnTo>
                <a:cubicBezTo>
                  <a:pt x="772749" y="3067186"/>
                  <a:pt x="0" y="2223585"/>
                  <a:pt x="0" y="1197921"/>
                </a:cubicBezTo>
                <a:lnTo>
                  <a:pt x="0" y="1039961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706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17467"/>
            <a:ext cx="9779182" cy="3366815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8082092" y="5590903"/>
            <a:ext cx="1572380" cy="1267097"/>
            <a:chOff x="7413403" y="4976359"/>
            <a:chExt cx="2334986" cy="1881641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latin typeface="+mn-lt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latin typeface="+mn-lt"/>
              </a:endParaRPr>
            </a:p>
          </p:txBody>
        </p:sp>
      </p:grp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F1EBA885-721B-47CE-B54E-E6CA8CB544A3}" type="datetime1">
              <a:rPr lang="en-US" smtClean="0"/>
              <a:t>2/22/2024</a:t>
            </a:fld>
            <a:endParaRPr lang="en-US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71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A62587F-7496-384A-AF40-18FC8CF0709D}"/>
              </a:ext>
            </a:extLst>
          </p:cNvPr>
          <p:cNvSpPr/>
          <p:nvPr userDrawn="1"/>
        </p:nvSpPr>
        <p:spPr>
          <a:xfrm>
            <a:off x="0" y="2286002"/>
            <a:ext cx="12208822" cy="45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84DB028B-A475-224B-B675-A15A56CAD0BF}"/>
              </a:ext>
            </a:extLst>
          </p:cNvPr>
          <p:cNvSpPr/>
          <p:nvPr userDrawn="1"/>
        </p:nvSpPr>
        <p:spPr>
          <a:xfrm flipH="1">
            <a:off x="8597718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61C34955-105B-4D4D-B51D-754C5D38A85D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2734DEB1-EC02-2E42-9292-4ADD115060A5}"/>
              </a:ext>
            </a:extLst>
          </p:cNvPr>
          <p:cNvSpPr/>
          <p:nvPr userDrawn="1"/>
        </p:nvSpPr>
        <p:spPr>
          <a:xfrm rot="5400000" flipH="1" flipV="1">
            <a:off x="10344100" y="438098"/>
            <a:ext cx="2285999" cy="1409801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5E932F0D-7FC3-634B-932C-3625C16C8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65DE34-CDB7-41F7-A95A-592B99558C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67492" y="2653167"/>
            <a:ext cx="9779183" cy="3436483"/>
          </a:xfrm>
        </p:spPr>
        <p:txBody>
          <a:bodyPr>
            <a:noAutofit/>
          </a:bodyPr>
          <a:lstStyle>
            <a:lvl1pPr marL="0" indent="0">
              <a:lnSpc>
                <a:spcPct val="150000"/>
              </a:lnSpc>
              <a:buNone/>
              <a:defRPr sz="240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95D4F5-F69B-42F6-8A9D-330F696E1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fld id="{85BD60E2-1F75-4F51-A562-D5E1C34595ED}" type="datetime1">
              <a:rPr lang="en-US" smtClean="0"/>
              <a:t>2/22/2024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79A23A-2238-4904-8692-9F2DAE8B8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69FC35-DDC8-45FB-8ACB-21C15F57C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6318" y="6356350"/>
            <a:ext cx="1604682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635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 22">
            <a:extLst>
              <a:ext uri="{FF2B5EF4-FFF2-40B4-BE49-F238E27FC236}">
                <a16:creationId xmlns:a16="http://schemas.microsoft.com/office/drawing/2014/main" id="{067EACEC-C2DD-EA42-8504-176673AD1F20}"/>
              </a:ext>
            </a:extLst>
          </p:cNvPr>
          <p:cNvSpPr/>
          <p:nvPr userDrawn="1"/>
        </p:nvSpPr>
        <p:spPr>
          <a:xfrm>
            <a:off x="0" y="0"/>
            <a:ext cx="8025490" cy="6858000"/>
          </a:xfrm>
          <a:custGeom>
            <a:avLst/>
            <a:gdLst>
              <a:gd name="connsiteX0" fmla="*/ 0 w 8025490"/>
              <a:gd name="connsiteY0" fmla="*/ 0 h 6858000"/>
              <a:gd name="connsiteX1" fmla="*/ 4596490 w 8025490"/>
              <a:gd name="connsiteY1" fmla="*/ 0 h 6858000"/>
              <a:gd name="connsiteX2" fmla="*/ 8025490 w 8025490"/>
              <a:gd name="connsiteY2" fmla="*/ 3429000 h 6858000"/>
              <a:gd name="connsiteX3" fmla="*/ 4596490 w 8025490"/>
              <a:gd name="connsiteY3" fmla="*/ 6858000 h 6858000"/>
              <a:gd name="connsiteX4" fmla="*/ 0 w 8025490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25490" h="6858000">
                <a:moveTo>
                  <a:pt x="0" y="0"/>
                </a:moveTo>
                <a:lnTo>
                  <a:pt x="4596490" y="0"/>
                </a:lnTo>
                <a:cubicBezTo>
                  <a:pt x="6490274" y="0"/>
                  <a:pt x="8025490" y="1535216"/>
                  <a:pt x="8025490" y="3429000"/>
                </a:cubicBezTo>
                <a:cubicBezTo>
                  <a:pt x="8025490" y="5322784"/>
                  <a:pt x="6490274" y="6858000"/>
                  <a:pt x="4596490" y="6858000"/>
                </a:cubicBez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4" y="1059400"/>
            <a:ext cx="6245912" cy="2387600"/>
          </a:xfrm>
        </p:spPr>
        <p:txBody>
          <a:bodyPr anchor="b">
            <a:noAutofit/>
          </a:bodyPr>
          <a:lstStyle>
            <a:lvl1pPr algn="l">
              <a:defRPr sz="6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4" y="3539075"/>
            <a:ext cx="6245912" cy="1406101"/>
          </a:xfrm>
        </p:spPr>
        <p:txBody>
          <a:bodyPr>
            <a:no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89843C7E-5704-7A46-8974-F3BFA42E7310}"/>
              </a:ext>
            </a:extLst>
          </p:cNvPr>
          <p:cNvGrpSpPr/>
          <p:nvPr userDrawn="1"/>
        </p:nvGrpSpPr>
        <p:grpSpPr>
          <a:xfrm rot="16200000">
            <a:off x="8286528" y="2207195"/>
            <a:ext cx="3032351" cy="2443610"/>
            <a:chOff x="9857014" y="13834"/>
            <a:chExt cx="2334986" cy="1881641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17" name="Freeform 16">
            <a:extLst>
              <a:ext uri="{FF2B5EF4-FFF2-40B4-BE49-F238E27FC236}">
                <a16:creationId xmlns:a16="http://schemas.microsoft.com/office/drawing/2014/main" id="{0B179973-08D2-EF40-B516-35E75E906394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Freeform 17">
            <a:extLst>
              <a:ext uri="{FF2B5EF4-FFF2-40B4-BE49-F238E27FC236}">
                <a16:creationId xmlns:a16="http://schemas.microsoft.com/office/drawing/2014/main" id="{6C811FF3-E48A-194D-8022-65F8C3A17449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529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1"/>
            <a:ext cx="9779182" cy="3366815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rot="5400000" flipH="1">
            <a:off x="1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FCEFAF76-CA52-4D6A-9CA7-8D48142C74F1}" type="datetime1">
              <a:rPr lang="en-US" smtClean="0"/>
              <a:t>2/22/2024</a:t>
            </a:fld>
            <a:endParaRPr lang="en-US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81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hart 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BA2A58C-57B7-834C-8F5C-3299322411B1}"/>
              </a:ext>
            </a:extLst>
          </p:cNvPr>
          <p:cNvGrpSpPr/>
          <p:nvPr userDrawn="1"/>
        </p:nvGrpSpPr>
        <p:grpSpPr>
          <a:xfrm rot="16200000">
            <a:off x="10772262" y="152641"/>
            <a:ext cx="1572380" cy="1267097"/>
            <a:chOff x="7413403" y="4976359"/>
            <a:chExt cx="2334986" cy="1881641"/>
          </a:xfrm>
        </p:grpSpPr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801D8067-144A-FE48-AF1E-529B662DCAD3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2ECA7D87-C78C-C140-AA28-C0FB20209045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3"/>
            <a:ext cx="9779182" cy="3366813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905A12B4-C5BF-40AF-9941-1231BC975177}" type="datetime1">
              <a:rPr lang="en-US" smtClean="0"/>
              <a:t>2/22/2024</a:t>
            </a:fld>
            <a:endParaRPr lang="en-US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945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5ED18-7A07-47F1-8056-CD86B076A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8721" y="1684338"/>
            <a:ext cx="8594558" cy="2810460"/>
          </a:xfrm>
        </p:spPr>
        <p:txBody>
          <a:bodyPr>
            <a:noAutofit/>
          </a:bodyPr>
          <a:lstStyle>
            <a:lvl1pPr algn="ctr">
              <a:lnSpc>
                <a:spcPct val="100000"/>
              </a:lnSpc>
              <a:defRPr sz="46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C91C146-F9A8-9A4C-9508-8590923B8D9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1000" y="519405"/>
            <a:ext cx="1364297" cy="1094521"/>
          </a:xfrm>
        </p:spPr>
        <p:txBody>
          <a:bodyPr>
            <a:noAutofit/>
          </a:bodyPr>
          <a:lstStyle>
            <a:lvl1pPr marL="0" indent="0" algn="ctr">
              <a:buNone/>
              <a:defRPr sz="23900" b="1">
                <a:solidFill>
                  <a:schemeClr val="accent1">
                    <a:lumMod val="75000"/>
                  </a:schemeClr>
                </a:solidFill>
                <a:latin typeface="Tenorite" pitchFamily="2" charset="0"/>
              </a:defRPr>
            </a:lvl1pPr>
            <a:lvl2pPr marL="4572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/>
              <a:t>“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22D6C2B-78AC-DD47-9289-067C968B06C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881813" y="4494213"/>
            <a:ext cx="3511550" cy="679450"/>
          </a:xfrm>
        </p:spPr>
        <p:txBody>
          <a:bodyPr>
            <a:noAutofit/>
          </a:bodyPr>
          <a:lstStyle>
            <a:lvl1pPr marL="0" indent="0" algn="r">
              <a:buNone/>
              <a:defRPr sz="2000">
                <a:solidFill>
                  <a:schemeClr val="bg1"/>
                </a:solidFill>
                <a:latin typeface="+mn-lt"/>
              </a:defRPr>
            </a:lvl1pPr>
            <a:lvl2pPr marL="457200" indent="0" algn="r">
              <a:buNone/>
              <a:defRPr sz="1800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 algn="r">
              <a:buNone/>
              <a:defRPr sz="1600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 algn="r">
              <a:buNone/>
              <a:defRPr sz="1400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 algn="r">
              <a:buNone/>
              <a:defRPr sz="1400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612193CD-03AD-D74D-A5CD-747A9B53F49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609104" y="3399692"/>
            <a:ext cx="1364297" cy="1094521"/>
          </a:xfrm>
        </p:spPr>
        <p:txBody>
          <a:bodyPr>
            <a:noAutofit/>
          </a:bodyPr>
          <a:lstStyle>
            <a:lvl1pPr marL="0" indent="0" algn="ctr">
              <a:buNone/>
              <a:defRPr sz="23900" b="1">
                <a:solidFill>
                  <a:schemeClr val="accent1">
                    <a:lumMod val="75000"/>
                  </a:schemeClr>
                </a:solidFill>
                <a:latin typeface="Tenorite" pitchFamily="2" charset="0"/>
              </a:defRPr>
            </a:lvl1pPr>
            <a:lvl2pPr marL="4572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/>
              <a:t>”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C71211-4520-46A1-9487-4AE49C323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fld id="{C1415C77-10B5-4C74-B1D7-0C2CFB799FC7}" type="datetime1">
              <a:rPr lang="en-US" smtClean="0"/>
              <a:t>2/22/2024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356206-85FD-45F5-A1F7-128DB34C8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03763F-C8CD-4BCB-9A0A-B10F000BC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947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28C225EC-F6EF-1144-834A-F0B91974AA41}"/>
              </a:ext>
            </a:extLst>
          </p:cNvPr>
          <p:cNvSpPr/>
          <p:nvPr userDrawn="1"/>
        </p:nvSpPr>
        <p:spPr>
          <a:xfrm>
            <a:off x="0" y="-1664"/>
            <a:ext cx="9857012" cy="685966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itle 1">
            <a:extLst>
              <a:ext uri="{FF2B5EF4-FFF2-40B4-BE49-F238E27FC236}">
                <a16:creationId xmlns:a16="http://schemas.microsoft.com/office/drawing/2014/main" id="{1E40CEAF-B1BB-174E-A798-3BA60D9C04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430" y="381000"/>
            <a:ext cx="8401624" cy="1325563"/>
          </a:xfrm>
        </p:spPr>
        <p:txBody>
          <a:bodyPr lIns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Picture Placeholder 23">
            <a:extLst>
              <a:ext uri="{FF2B5EF4-FFF2-40B4-BE49-F238E27FC236}">
                <a16:creationId xmlns:a16="http://schemas.microsoft.com/office/drawing/2014/main" id="{5E48B363-63E8-4F17-842B-53AD935A652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0429" y="2227758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0" name="Text Placeholder 28">
            <a:extLst>
              <a:ext uri="{FF2B5EF4-FFF2-40B4-BE49-F238E27FC236}">
                <a16:creationId xmlns:a16="http://schemas.microsoft.com/office/drawing/2014/main" id="{CC3A7E03-4F06-4380-90A1-845651EEA3C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123351" y="2426400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11" name="Text Placeholder 28">
            <a:extLst>
              <a:ext uri="{FF2B5EF4-FFF2-40B4-BE49-F238E27FC236}">
                <a16:creationId xmlns:a16="http://schemas.microsoft.com/office/drawing/2014/main" id="{31AF5791-727B-438A-A7EF-5D132167C89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123350" y="2811646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7" name="Picture Placeholder 23">
            <a:extLst>
              <a:ext uri="{FF2B5EF4-FFF2-40B4-BE49-F238E27FC236}">
                <a16:creationId xmlns:a16="http://schemas.microsoft.com/office/drawing/2014/main" id="{9ABA5222-6FD6-405B-8AC8-18022C36590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495813" y="2227758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2" name="Text Placeholder 28">
            <a:extLst>
              <a:ext uri="{FF2B5EF4-FFF2-40B4-BE49-F238E27FC236}">
                <a16:creationId xmlns:a16="http://schemas.microsoft.com/office/drawing/2014/main" id="{A1A33FCF-D2EB-478E-8679-428657895F7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870817" y="242256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13" name="Text Placeholder 28">
            <a:extLst>
              <a:ext uri="{FF2B5EF4-FFF2-40B4-BE49-F238E27FC236}">
                <a16:creationId xmlns:a16="http://schemas.microsoft.com/office/drawing/2014/main" id="{55274EF8-F641-41B2-89C1-FD94AFA4868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870816" y="280781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8" name="Picture Placeholder 23">
            <a:extLst>
              <a:ext uri="{FF2B5EF4-FFF2-40B4-BE49-F238E27FC236}">
                <a16:creationId xmlns:a16="http://schemas.microsoft.com/office/drawing/2014/main" id="{124DE785-775F-4AE4-94B3-FA728188EBA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50429" y="4254273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4" name="Text Placeholder 28">
            <a:extLst>
              <a:ext uri="{FF2B5EF4-FFF2-40B4-BE49-F238E27FC236}">
                <a16:creationId xmlns:a16="http://schemas.microsoft.com/office/drawing/2014/main" id="{5A429D4E-B795-4E55-852E-9E161F9EBD3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123351" y="4498793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15" name="Text Placeholder 28">
            <a:extLst>
              <a:ext uri="{FF2B5EF4-FFF2-40B4-BE49-F238E27FC236}">
                <a16:creationId xmlns:a16="http://schemas.microsoft.com/office/drawing/2014/main" id="{41D297CB-52EE-4DE4-AEAC-CD4AAF2BF17B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123350" y="4884039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9" name="Picture Placeholder 23">
            <a:extLst>
              <a:ext uri="{FF2B5EF4-FFF2-40B4-BE49-F238E27FC236}">
                <a16:creationId xmlns:a16="http://schemas.microsoft.com/office/drawing/2014/main" id="{F5694B35-7776-4DB9-9EB7-3AF076EC357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495813" y="4254273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6" name="Text Placeholder 28">
            <a:extLst>
              <a:ext uri="{FF2B5EF4-FFF2-40B4-BE49-F238E27FC236}">
                <a16:creationId xmlns:a16="http://schemas.microsoft.com/office/drawing/2014/main" id="{AD7B736B-3A10-499F-8F23-4437982C823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870817" y="4498793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17" name="Text Placeholder 28">
            <a:extLst>
              <a:ext uri="{FF2B5EF4-FFF2-40B4-BE49-F238E27FC236}">
                <a16:creationId xmlns:a16="http://schemas.microsoft.com/office/drawing/2014/main" id="{07165540-290D-4A38-87DE-F52B05BD6A1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870816" y="4884039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C71211-4520-46A1-9487-4AE49C3239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1000" y="6356350"/>
            <a:ext cx="1569803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B3349028-DF94-4737-B5F3-7928CBCC62EE}" type="datetime1">
              <a:rPr lang="en-US" smtClean="0"/>
              <a:t>2/22/2024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356206-85FD-45F5-A1F7-128DB34C8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71106" y="6356350"/>
            <a:ext cx="4114800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03763F-C8CD-4BCB-9A0A-B10F000BC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32334" y="6356350"/>
            <a:ext cx="1167495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AAB3BC7E-B34F-EF47-B125-1574C5484E22}"/>
              </a:ext>
            </a:extLst>
          </p:cNvPr>
          <p:cNvSpPr/>
          <p:nvPr userDrawn="1"/>
        </p:nvSpPr>
        <p:spPr>
          <a:xfrm rot="16200000" flipV="1">
            <a:off x="9499940" y="355410"/>
            <a:ext cx="1881641" cy="1167493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7CBC82D0-4F72-C649-8B7F-D4B087957B6C}"/>
              </a:ext>
            </a:extLst>
          </p:cNvPr>
          <p:cNvSpPr/>
          <p:nvPr userDrawn="1"/>
        </p:nvSpPr>
        <p:spPr>
          <a:xfrm flipH="1">
            <a:off x="10866436" y="1879977"/>
            <a:ext cx="1325563" cy="1325563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Freeform 24">
            <a:extLst>
              <a:ext uri="{FF2B5EF4-FFF2-40B4-BE49-F238E27FC236}">
                <a16:creationId xmlns:a16="http://schemas.microsoft.com/office/drawing/2014/main" id="{9383F23A-D872-2A4C-B386-A9D269BE694D}"/>
              </a:ext>
            </a:extLst>
          </p:cNvPr>
          <p:cNvSpPr/>
          <p:nvPr userDrawn="1"/>
        </p:nvSpPr>
        <p:spPr>
          <a:xfrm>
            <a:off x="11024507" y="-1664"/>
            <a:ext cx="1167494" cy="1881641"/>
          </a:xfrm>
          <a:custGeom>
            <a:avLst/>
            <a:gdLst>
              <a:gd name="connsiteX0" fmla="*/ 1167473 w 1167494"/>
              <a:gd name="connsiteY0" fmla="*/ 0 h 1881641"/>
              <a:gd name="connsiteX1" fmla="*/ 1167493 w 1167494"/>
              <a:gd name="connsiteY1" fmla="*/ 0 h 1881641"/>
              <a:gd name="connsiteX2" fmla="*/ 1167493 w 1167494"/>
              <a:gd name="connsiteY2" fmla="*/ 714148 h 1881641"/>
              <a:gd name="connsiteX3" fmla="*/ 1166666 w 1167494"/>
              <a:gd name="connsiteY3" fmla="*/ 730534 h 1881641"/>
              <a:gd name="connsiteX4" fmla="*/ 1167494 w 1167494"/>
              <a:gd name="connsiteY4" fmla="*/ 730534 h 1881641"/>
              <a:gd name="connsiteX5" fmla="*/ 1167494 w 1167494"/>
              <a:gd name="connsiteY5" fmla="*/ 1378059 h 1881641"/>
              <a:gd name="connsiteX6" fmla="*/ 1167493 w 1167494"/>
              <a:gd name="connsiteY6" fmla="*/ 1378059 h 1881641"/>
              <a:gd name="connsiteX7" fmla="*/ 1167493 w 1167494"/>
              <a:gd name="connsiteY7" fmla="*/ 1881641 h 1881641"/>
              <a:gd name="connsiteX8" fmla="*/ 0 w 1167494"/>
              <a:gd name="connsiteY8" fmla="*/ 1881641 h 1881641"/>
              <a:gd name="connsiteX9" fmla="*/ 0 w 1167494"/>
              <a:gd name="connsiteY9" fmla="*/ 1234116 h 1881641"/>
              <a:gd name="connsiteX10" fmla="*/ 0 w 1167494"/>
              <a:gd name="connsiteY10" fmla="*/ 1167492 h 1881641"/>
              <a:gd name="connsiteX11" fmla="*/ 1048124 w 1167494"/>
              <a:gd name="connsiteY11" fmla="*/ 6027 h 1881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67494" h="1881641">
                <a:moveTo>
                  <a:pt x="1167473" y="0"/>
                </a:moveTo>
                <a:lnTo>
                  <a:pt x="1167493" y="0"/>
                </a:lnTo>
                <a:lnTo>
                  <a:pt x="1167493" y="714148"/>
                </a:lnTo>
                <a:lnTo>
                  <a:pt x="1166666" y="730534"/>
                </a:lnTo>
                <a:lnTo>
                  <a:pt x="1167494" y="730534"/>
                </a:lnTo>
                <a:lnTo>
                  <a:pt x="1167494" y="1378059"/>
                </a:lnTo>
                <a:lnTo>
                  <a:pt x="1167493" y="1378059"/>
                </a:lnTo>
                <a:lnTo>
                  <a:pt x="1167493" y="1881641"/>
                </a:lnTo>
                <a:lnTo>
                  <a:pt x="0" y="1881641"/>
                </a:lnTo>
                <a:lnTo>
                  <a:pt x="0" y="1234116"/>
                </a:lnTo>
                <a:lnTo>
                  <a:pt x="0" y="1167492"/>
                </a:lnTo>
                <a:cubicBezTo>
                  <a:pt x="0" y="563002"/>
                  <a:pt x="459408" y="65814"/>
                  <a:pt x="1048124" y="602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9221FFDB-AAE2-5943-97A1-82D66AE05DB4}"/>
              </a:ext>
            </a:extLst>
          </p:cNvPr>
          <p:cNvSpPr/>
          <p:nvPr userDrawn="1"/>
        </p:nvSpPr>
        <p:spPr>
          <a:xfrm>
            <a:off x="10334091" y="2737752"/>
            <a:ext cx="1380830" cy="138083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7" name="Freeform 26">
            <a:extLst>
              <a:ext uri="{FF2B5EF4-FFF2-40B4-BE49-F238E27FC236}">
                <a16:creationId xmlns:a16="http://schemas.microsoft.com/office/drawing/2014/main" id="{2E58EEF7-63CA-A845-BAC4-9D3BE05918B5}"/>
              </a:ext>
            </a:extLst>
          </p:cNvPr>
          <p:cNvSpPr/>
          <p:nvPr userDrawn="1"/>
        </p:nvSpPr>
        <p:spPr>
          <a:xfrm rot="16200000" flipH="1">
            <a:off x="10667432" y="5333432"/>
            <a:ext cx="1881641" cy="1167493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8" name="Freeform 27">
            <a:extLst>
              <a:ext uri="{FF2B5EF4-FFF2-40B4-BE49-F238E27FC236}">
                <a16:creationId xmlns:a16="http://schemas.microsoft.com/office/drawing/2014/main" id="{757A4624-D8ED-2E4B-AF8C-00DFA6A72D5F}"/>
              </a:ext>
            </a:extLst>
          </p:cNvPr>
          <p:cNvSpPr/>
          <p:nvPr userDrawn="1"/>
        </p:nvSpPr>
        <p:spPr>
          <a:xfrm flipV="1">
            <a:off x="9857012" y="3651505"/>
            <a:ext cx="1325563" cy="1325563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9" name="Freeform 28">
            <a:extLst>
              <a:ext uri="{FF2B5EF4-FFF2-40B4-BE49-F238E27FC236}">
                <a16:creationId xmlns:a16="http://schemas.microsoft.com/office/drawing/2014/main" id="{DF312EF8-91BE-5946-BE31-8CFE107A2FEA}"/>
              </a:ext>
            </a:extLst>
          </p:cNvPr>
          <p:cNvSpPr/>
          <p:nvPr userDrawn="1"/>
        </p:nvSpPr>
        <p:spPr>
          <a:xfrm flipH="1" flipV="1">
            <a:off x="9857013" y="4976359"/>
            <a:ext cx="1167494" cy="1881641"/>
          </a:xfrm>
          <a:custGeom>
            <a:avLst/>
            <a:gdLst>
              <a:gd name="connsiteX0" fmla="*/ 1167473 w 1167494"/>
              <a:gd name="connsiteY0" fmla="*/ 0 h 1881641"/>
              <a:gd name="connsiteX1" fmla="*/ 1167493 w 1167494"/>
              <a:gd name="connsiteY1" fmla="*/ 0 h 1881641"/>
              <a:gd name="connsiteX2" fmla="*/ 1167493 w 1167494"/>
              <a:gd name="connsiteY2" fmla="*/ 714148 h 1881641"/>
              <a:gd name="connsiteX3" fmla="*/ 1166666 w 1167494"/>
              <a:gd name="connsiteY3" fmla="*/ 730534 h 1881641"/>
              <a:gd name="connsiteX4" fmla="*/ 1167494 w 1167494"/>
              <a:gd name="connsiteY4" fmla="*/ 730534 h 1881641"/>
              <a:gd name="connsiteX5" fmla="*/ 1167494 w 1167494"/>
              <a:gd name="connsiteY5" fmla="*/ 1378059 h 1881641"/>
              <a:gd name="connsiteX6" fmla="*/ 1167493 w 1167494"/>
              <a:gd name="connsiteY6" fmla="*/ 1378059 h 1881641"/>
              <a:gd name="connsiteX7" fmla="*/ 1167493 w 1167494"/>
              <a:gd name="connsiteY7" fmla="*/ 1881641 h 1881641"/>
              <a:gd name="connsiteX8" fmla="*/ 0 w 1167494"/>
              <a:gd name="connsiteY8" fmla="*/ 1881641 h 1881641"/>
              <a:gd name="connsiteX9" fmla="*/ 0 w 1167494"/>
              <a:gd name="connsiteY9" fmla="*/ 1234116 h 1881641"/>
              <a:gd name="connsiteX10" fmla="*/ 0 w 1167494"/>
              <a:gd name="connsiteY10" fmla="*/ 1167492 h 1881641"/>
              <a:gd name="connsiteX11" fmla="*/ 1048124 w 1167494"/>
              <a:gd name="connsiteY11" fmla="*/ 6027 h 1881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67494" h="1881641">
                <a:moveTo>
                  <a:pt x="1167473" y="0"/>
                </a:moveTo>
                <a:lnTo>
                  <a:pt x="1167493" y="0"/>
                </a:lnTo>
                <a:lnTo>
                  <a:pt x="1167493" y="714148"/>
                </a:lnTo>
                <a:lnTo>
                  <a:pt x="1166666" y="730534"/>
                </a:lnTo>
                <a:lnTo>
                  <a:pt x="1167494" y="730534"/>
                </a:lnTo>
                <a:lnTo>
                  <a:pt x="1167494" y="1378059"/>
                </a:lnTo>
                <a:lnTo>
                  <a:pt x="1167493" y="1378059"/>
                </a:lnTo>
                <a:lnTo>
                  <a:pt x="1167493" y="1881641"/>
                </a:lnTo>
                <a:lnTo>
                  <a:pt x="0" y="1881641"/>
                </a:lnTo>
                <a:lnTo>
                  <a:pt x="0" y="1234116"/>
                </a:lnTo>
                <a:lnTo>
                  <a:pt x="0" y="1167492"/>
                </a:lnTo>
                <a:cubicBezTo>
                  <a:pt x="0" y="563002"/>
                  <a:pt x="459408" y="65814"/>
                  <a:pt x="1048124" y="602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419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ole team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itle 1">
            <a:extLst>
              <a:ext uri="{FF2B5EF4-FFF2-40B4-BE49-F238E27FC236}">
                <a16:creationId xmlns:a16="http://schemas.microsoft.com/office/drawing/2014/main" id="{6825B690-1AD7-4243-AC42-D2CF19B7B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430" y="381000"/>
            <a:ext cx="10678142" cy="1325563"/>
          </a:xfrm>
        </p:spPr>
        <p:txBody>
          <a:bodyPr lIns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Picture Placeholder 23">
            <a:extLst>
              <a:ext uri="{FF2B5EF4-FFF2-40B4-BE49-F238E27FC236}">
                <a16:creationId xmlns:a16="http://schemas.microsoft.com/office/drawing/2014/main" id="{5E48B363-63E8-4F17-842B-53AD935A652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0429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1" name="Text Placeholder 28">
            <a:extLst>
              <a:ext uri="{FF2B5EF4-FFF2-40B4-BE49-F238E27FC236}">
                <a16:creationId xmlns:a16="http://schemas.microsoft.com/office/drawing/2014/main" id="{1825005B-0520-EC49-9A5C-554CB700387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50430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32" name="Text Placeholder 28">
            <a:extLst>
              <a:ext uri="{FF2B5EF4-FFF2-40B4-BE49-F238E27FC236}">
                <a16:creationId xmlns:a16="http://schemas.microsoft.com/office/drawing/2014/main" id="{B6697B92-AF89-2C46-BC1E-6CB47E8EA42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50429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33" name="Picture Placeholder 23">
            <a:extLst>
              <a:ext uri="{FF2B5EF4-FFF2-40B4-BE49-F238E27FC236}">
                <a16:creationId xmlns:a16="http://schemas.microsoft.com/office/drawing/2014/main" id="{FA9FEBB0-45F1-DF45-89C4-B343F8B20BA0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3549397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4" name="Text Placeholder 28">
            <a:extLst>
              <a:ext uri="{FF2B5EF4-FFF2-40B4-BE49-F238E27FC236}">
                <a16:creationId xmlns:a16="http://schemas.microsoft.com/office/drawing/2014/main" id="{EF331731-A7FC-C245-A9C1-0B1A2E994DB6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549398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35" name="Text Placeholder 28">
            <a:extLst>
              <a:ext uri="{FF2B5EF4-FFF2-40B4-BE49-F238E27FC236}">
                <a16:creationId xmlns:a16="http://schemas.microsoft.com/office/drawing/2014/main" id="{313B974E-E762-EE48-B2DF-C8F10DF73444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549397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36" name="Picture Placeholder 23">
            <a:extLst>
              <a:ext uri="{FF2B5EF4-FFF2-40B4-BE49-F238E27FC236}">
                <a16:creationId xmlns:a16="http://schemas.microsoft.com/office/drawing/2014/main" id="{8BA62E8C-79E6-D245-B706-FFB1E051B2D6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6348367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7" name="Text Placeholder 28">
            <a:extLst>
              <a:ext uri="{FF2B5EF4-FFF2-40B4-BE49-F238E27FC236}">
                <a16:creationId xmlns:a16="http://schemas.microsoft.com/office/drawing/2014/main" id="{4199EE50-5386-0446-8ADA-23C1B0D6EA4F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6348368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38" name="Text Placeholder 28">
            <a:extLst>
              <a:ext uri="{FF2B5EF4-FFF2-40B4-BE49-F238E27FC236}">
                <a16:creationId xmlns:a16="http://schemas.microsoft.com/office/drawing/2014/main" id="{478AB5CA-B5A5-934D-BF51-1485953A703D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348367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39" name="Picture Placeholder 23">
            <a:extLst>
              <a:ext uri="{FF2B5EF4-FFF2-40B4-BE49-F238E27FC236}">
                <a16:creationId xmlns:a16="http://schemas.microsoft.com/office/drawing/2014/main" id="{3D78BE06-1FC7-3C43-BD15-F4137B564B58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9147335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40" name="Text Placeholder 28">
            <a:extLst>
              <a:ext uri="{FF2B5EF4-FFF2-40B4-BE49-F238E27FC236}">
                <a16:creationId xmlns:a16="http://schemas.microsoft.com/office/drawing/2014/main" id="{14F01FCC-4797-0343-8739-20331C751C18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9147336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41" name="Text Placeholder 28">
            <a:extLst>
              <a:ext uri="{FF2B5EF4-FFF2-40B4-BE49-F238E27FC236}">
                <a16:creationId xmlns:a16="http://schemas.microsoft.com/office/drawing/2014/main" id="{33FBE6CA-EC7A-1A4B-ADA3-6B78F2DE09C2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9147335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42" name="Picture Placeholder 23">
            <a:extLst>
              <a:ext uri="{FF2B5EF4-FFF2-40B4-BE49-F238E27FC236}">
                <a16:creationId xmlns:a16="http://schemas.microsoft.com/office/drawing/2014/main" id="{6DD7CCE4-AD48-B64F-909E-F88961FBDFC5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750429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43" name="Text Placeholder 28">
            <a:extLst>
              <a:ext uri="{FF2B5EF4-FFF2-40B4-BE49-F238E27FC236}">
                <a16:creationId xmlns:a16="http://schemas.microsoft.com/office/drawing/2014/main" id="{C076E7E2-3D95-EA47-BF86-444615F1F141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750430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44" name="Text Placeholder 28">
            <a:extLst>
              <a:ext uri="{FF2B5EF4-FFF2-40B4-BE49-F238E27FC236}">
                <a16:creationId xmlns:a16="http://schemas.microsoft.com/office/drawing/2014/main" id="{612499D2-373C-3940-97A5-FCA8B245BE45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750429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45" name="Picture Placeholder 23">
            <a:extLst>
              <a:ext uri="{FF2B5EF4-FFF2-40B4-BE49-F238E27FC236}">
                <a16:creationId xmlns:a16="http://schemas.microsoft.com/office/drawing/2014/main" id="{24B34D6D-4F7E-3942-B8D7-9970BDE53C10}"/>
              </a:ext>
            </a:extLst>
          </p:cNvPr>
          <p:cNvSpPr>
            <a:spLocks noGrp="1"/>
          </p:cNvSpPr>
          <p:nvPr>
            <p:ph type="pic" sz="quarter" idx="40"/>
          </p:nvPr>
        </p:nvSpPr>
        <p:spPr>
          <a:xfrm>
            <a:off x="3549397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46" name="Text Placeholder 28">
            <a:extLst>
              <a:ext uri="{FF2B5EF4-FFF2-40B4-BE49-F238E27FC236}">
                <a16:creationId xmlns:a16="http://schemas.microsoft.com/office/drawing/2014/main" id="{D34EDB1D-7E85-D242-B6AE-F6D6907D325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3549398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47" name="Text Placeholder 28">
            <a:extLst>
              <a:ext uri="{FF2B5EF4-FFF2-40B4-BE49-F238E27FC236}">
                <a16:creationId xmlns:a16="http://schemas.microsoft.com/office/drawing/2014/main" id="{3E3BFFF0-114B-6D42-B5E0-8020AC2E26BF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3549397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48" name="Picture Placeholder 23">
            <a:extLst>
              <a:ext uri="{FF2B5EF4-FFF2-40B4-BE49-F238E27FC236}">
                <a16:creationId xmlns:a16="http://schemas.microsoft.com/office/drawing/2014/main" id="{EB4488EE-E854-724E-95AE-B9943EE249EA}"/>
              </a:ext>
            </a:extLst>
          </p:cNvPr>
          <p:cNvSpPr>
            <a:spLocks noGrp="1"/>
          </p:cNvSpPr>
          <p:nvPr>
            <p:ph type="pic" sz="quarter" idx="43"/>
          </p:nvPr>
        </p:nvSpPr>
        <p:spPr>
          <a:xfrm>
            <a:off x="6348367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49" name="Text Placeholder 28">
            <a:extLst>
              <a:ext uri="{FF2B5EF4-FFF2-40B4-BE49-F238E27FC236}">
                <a16:creationId xmlns:a16="http://schemas.microsoft.com/office/drawing/2014/main" id="{C5551B4D-583E-D644-9069-EC096CE76F50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6348368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50" name="Text Placeholder 28">
            <a:extLst>
              <a:ext uri="{FF2B5EF4-FFF2-40B4-BE49-F238E27FC236}">
                <a16:creationId xmlns:a16="http://schemas.microsoft.com/office/drawing/2014/main" id="{E30C4783-1643-2243-BB4F-E99E04D9216B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6348367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51" name="Picture Placeholder 23">
            <a:extLst>
              <a:ext uri="{FF2B5EF4-FFF2-40B4-BE49-F238E27FC236}">
                <a16:creationId xmlns:a16="http://schemas.microsoft.com/office/drawing/2014/main" id="{7BBADCE0-02E8-3249-8CBA-17D3783DFE70}"/>
              </a:ext>
            </a:extLst>
          </p:cNvPr>
          <p:cNvSpPr>
            <a:spLocks noGrp="1"/>
          </p:cNvSpPr>
          <p:nvPr>
            <p:ph type="pic" sz="quarter" idx="46"/>
          </p:nvPr>
        </p:nvSpPr>
        <p:spPr>
          <a:xfrm>
            <a:off x="9147335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52" name="Text Placeholder 28">
            <a:extLst>
              <a:ext uri="{FF2B5EF4-FFF2-40B4-BE49-F238E27FC236}">
                <a16:creationId xmlns:a16="http://schemas.microsoft.com/office/drawing/2014/main" id="{8D294C40-97E4-FF4F-8A02-10FC7D0EE8B0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9147336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53" name="Text Placeholder 28">
            <a:extLst>
              <a:ext uri="{FF2B5EF4-FFF2-40B4-BE49-F238E27FC236}">
                <a16:creationId xmlns:a16="http://schemas.microsoft.com/office/drawing/2014/main" id="{8B38241F-01B5-574C-A827-67C6352C463C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9147335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18" name="Date Placeholder 17">
            <a:extLst>
              <a:ext uri="{FF2B5EF4-FFF2-40B4-BE49-F238E27FC236}">
                <a16:creationId xmlns:a16="http://schemas.microsoft.com/office/drawing/2014/main" id="{30445668-2DC5-E84C-8B16-922BC95F13F2}"/>
              </a:ext>
            </a:extLst>
          </p:cNvPr>
          <p:cNvSpPr>
            <a:spLocks noGrp="1"/>
          </p:cNvSpPr>
          <p:nvPr>
            <p:ph type="dt" sz="half" idx="25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19749427-A64D-40F6-880C-4C91D50018AF}" type="datetime1">
              <a:rPr lang="en-US" smtClean="0"/>
              <a:t>2/22/2024</a:t>
            </a:fld>
            <a:endParaRPr lang="en-US"/>
          </a:p>
        </p:txBody>
      </p:sp>
      <p:sp>
        <p:nvSpPr>
          <p:cNvPr id="22" name="Footer Placeholder 21">
            <a:extLst>
              <a:ext uri="{FF2B5EF4-FFF2-40B4-BE49-F238E27FC236}">
                <a16:creationId xmlns:a16="http://schemas.microsoft.com/office/drawing/2014/main" id="{D9227732-A878-814C-8621-64ED1B2CCF9F}"/>
              </a:ext>
            </a:extLst>
          </p:cNvPr>
          <p:cNvSpPr>
            <a:spLocks noGrp="1"/>
          </p:cNvSpPr>
          <p:nvPr>
            <p:ph type="ftr" sz="quarter" idx="26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CE9F02AC-6DFB-0C47-BC8E-4B0594007F33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721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98F9AA-2C87-421D-97C1-B4248DFDC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81000"/>
            <a:ext cx="11430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98FC63-C8D2-4CE6-A3F1-EE8ED24590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825625"/>
            <a:ext cx="114300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D77A09-15C2-4E47-948E-AACAFCA47D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8F4FFA2F-DAEB-40B5-9E87-087D62634E05}" type="datetime1">
              <a:rPr lang="en-US" smtClean="0"/>
              <a:t>2/22/2024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567522-C3B6-46EB-A361-BEC2510B00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57CF0-034F-450D-937C-718D5AF1A0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678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353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9" r:id="rId4"/>
    <p:sldLayoutId id="2147483660" r:id="rId5"/>
    <p:sldLayoutId id="2147483661" r:id="rId6"/>
    <p:sldLayoutId id="2147483707" r:id="rId7"/>
    <p:sldLayoutId id="2147483708" r:id="rId8"/>
    <p:sldLayoutId id="2147483662" r:id="rId9"/>
    <p:sldLayoutId id="2147483663" r:id="rId10"/>
    <p:sldLayoutId id="2147483664" r:id="rId11"/>
    <p:sldLayoutId id="2147483665" r:id="rId12"/>
    <p:sldLayoutId id="2147483666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pos="240">
          <p15:clr>
            <a:srgbClr val="547EBF"/>
          </p15:clr>
        </p15:guide>
        <p15:guide id="4" orient="horz" pos="240">
          <p15:clr>
            <a:srgbClr val="547EBF"/>
          </p15:clr>
        </p15:guide>
        <p15:guide id="5" pos="7440">
          <p15:clr>
            <a:srgbClr val="547EBF"/>
          </p15:clr>
        </p15:guide>
        <p15:guide id="6" orient="horz" pos="4080">
          <p15:clr>
            <a:srgbClr val="547EBF"/>
          </p15:clr>
        </p15:guide>
        <p15:guide id="7" pos="3960">
          <p15:clr>
            <a:srgbClr val="547EBF"/>
          </p15:clr>
        </p15:guide>
        <p15:guide id="8" pos="3720">
          <p15:clr>
            <a:srgbClr val="547EBF"/>
          </p15:clr>
        </p15:guide>
        <p15:guide id="9" pos="2112">
          <p15:clr>
            <a:srgbClr val="547EBF"/>
          </p15:clr>
        </p15:guide>
        <p15:guide id="10" pos="1848">
          <p15:clr>
            <a:srgbClr val="547EBF"/>
          </p15:clr>
        </p15:guide>
        <p15:guide id="11" pos="5568">
          <p15:clr>
            <a:srgbClr val="547EBF"/>
          </p15:clr>
        </p15:guide>
        <p15:guide id="12" pos="5832">
          <p15:clr>
            <a:srgbClr val="547EBF"/>
          </p15:clr>
        </p15:guide>
        <p15:guide id="13" pos="4968">
          <p15:clr>
            <a:srgbClr val="9FCC3B"/>
          </p15:clr>
        </p15:guide>
        <p15:guide id="14" pos="5208">
          <p15:clr>
            <a:srgbClr val="9FCC3B"/>
          </p15:clr>
        </p15:guide>
        <p15:guide id="15" pos="2712">
          <p15:clr>
            <a:srgbClr val="9FCC3B"/>
          </p15:clr>
        </p15:guide>
        <p15:guide id="16" pos="2472">
          <p15:clr>
            <a:srgbClr val="9FCC3B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3681" y="7189"/>
            <a:ext cx="9779183" cy="1325563"/>
          </a:xfrm>
        </p:spPr>
        <p:txBody>
          <a:bodyPr/>
          <a:lstStyle/>
          <a:p>
            <a:r>
              <a:rPr lang="en-US"/>
              <a:t>Social prescribing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1162" y="1211736"/>
            <a:ext cx="8229600" cy="4569371"/>
          </a:xfrm>
        </p:spPr>
        <p:txBody>
          <a:bodyPr/>
          <a:lstStyle/>
          <a:p>
            <a:pPr marL="0" indent="0">
              <a:buNone/>
            </a:pPr>
            <a:r>
              <a:rPr lang="en-GB"/>
              <a:t>Our work is informed by our assertion that social prescribing is: </a:t>
            </a:r>
          </a:p>
          <a:p>
            <a:pPr marL="0" indent="0">
              <a:buNone/>
            </a:pPr>
            <a:r>
              <a:rPr lang="en-GB"/>
              <a:t>(a) a pathway of relationships to link people to (b) a set of activities for their health and wellbeing. </a:t>
            </a:r>
          </a:p>
          <a:p>
            <a:pPr marL="0" indent="0">
              <a:buNone/>
            </a:pPr>
            <a:endParaRPr lang="en-GB"/>
          </a:p>
          <a:p>
            <a:endParaRPr lang="en-GB"/>
          </a:p>
          <a:p>
            <a:pPr lvl="1"/>
            <a:endParaRPr lang="en-GB"/>
          </a:p>
          <a:p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2EFDEA8-D412-8440-8F70-9812C99A9E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4138" y="2965864"/>
            <a:ext cx="7524328" cy="3697439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9863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niversal Color Block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68FF"/>
      </a:accent1>
      <a:accent2>
        <a:srgbClr val="DAE5EF"/>
      </a:accent2>
      <a:accent3>
        <a:srgbClr val="637183"/>
      </a:accent3>
      <a:accent4>
        <a:srgbClr val="434E5E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75">
      <a:majorFont>
        <a:latin typeface="Tenorite"/>
        <a:ea typeface=""/>
        <a:cs typeface=""/>
      </a:majorFont>
      <a:minorFont>
        <a:latin typeface="Tenorit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niversal Color Block_Win32_AP_v2" id="{3EA4D81A-EBDE-431D-8B15-A5A6F500D5A4}" vid="{8EBF5489-0BE1-418D-A69C-2193D304C7E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A327D936B09E44298DFD2C70E4B8A5E" ma:contentTypeVersion="0" ma:contentTypeDescription="Create a new document." ma:contentTypeScope="" ma:versionID="499f9441ad252d253b6ce55b9c5b86f5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63f9ca9ed2b1b526ffdf70859b84e62e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81689B7-7C51-4D21-B2D0-89E5484BFF9A}"/>
</file>

<file path=customXml/itemProps2.xml><?xml version="1.0" encoding="utf-8"?>
<ds:datastoreItem xmlns:ds="http://schemas.openxmlformats.org/officeDocument/2006/customXml" ds:itemID="{1E76EFB2-8DFA-4750-9803-394DF6010F52}">
  <ds:schemaRefs>
    <ds:schemaRef ds:uri="1364a245-e493-41ed-bb8d-07b284efa9d7"/>
    <ds:schemaRef ds:uri="369a6785-7c20-4394-a076-f65286349692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4EAC858A-E864-4996-9A9C-D4C223C0673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40</Words>
  <Application>Microsoft Office PowerPoint</Application>
  <PresentationFormat>Widescreen</PresentationFormat>
  <Paragraphs>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Tenorite</vt:lpstr>
      <vt:lpstr>Office Theme</vt:lpstr>
      <vt:lpstr>Social prescribing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 Wood</dc:creator>
  <cp:lastModifiedBy>Waters, Lynne</cp:lastModifiedBy>
  <cp:revision>5</cp:revision>
  <dcterms:created xsi:type="dcterms:W3CDTF">2020-10-20T20:07:23Z</dcterms:created>
  <dcterms:modified xsi:type="dcterms:W3CDTF">2024-02-22T09:43:56Z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0x010100DA327D936B09E44298DFD2C70E4B8A5E</vt:lpwstr>
  </property>
  <property fmtid="{D5CDD505-2E9C-101B-9397-08002B2CF9AE}" pid="3" name="MediaServiceImageTags">
    <vt:lpwstr/>
  </property>
  <property fmtid="{D5CDD505-2E9C-101B-9397-08002B2CF9AE}" pid="4" name="MSIP_Label_9fedad31-c0c2-44e8-b26c-75143ee7ed65_Enabled">
    <vt:lpwstr>true</vt:lpwstr>
  </property>
  <property fmtid="{D5CDD505-2E9C-101B-9397-08002B2CF9AE}" pid="5" name="MSIP_Label_9fedad31-c0c2-44e8-b26c-75143ee7ed65_SetDate">
    <vt:lpwstr>2023-12-13T09:18:27Z</vt:lpwstr>
  </property>
  <property fmtid="{D5CDD505-2E9C-101B-9397-08002B2CF9AE}" pid="6" name="MSIP_Label_9fedad31-c0c2-44e8-b26c-75143ee7ed65_Method">
    <vt:lpwstr>Standard</vt:lpwstr>
  </property>
  <property fmtid="{D5CDD505-2E9C-101B-9397-08002B2CF9AE}" pid="7" name="MSIP_Label_9fedad31-c0c2-44e8-b26c-75143ee7ed65_Name">
    <vt:lpwstr>OFFICIAL</vt:lpwstr>
  </property>
  <property fmtid="{D5CDD505-2E9C-101B-9397-08002B2CF9AE}" pid="8" name="MSIP_Label_9fedad31-c0c2-44e8-b26c-75143ee7ed65_SiteId">
    <vt:lpwstr>89ed32a2-9b6b-41db-bb6f-376ec8fcd11d</vt:lpwstr>
  </property>
  <property fmtid="{D5CDD505-2E9C-101B-9397-08002B2CF9AE}" pid="9" name="MSIP_Label_9fedad31-c0c2-44e8-b26c-75143ee7ed65_ActionId">
    <vt:lpwstr>308797f4-bc05-4d33-b7e5-554791f287f9</vt:lpwstr>
  </property>
  <property fmtid="{D5CDD505-2E9C-101B-9397-08002B2CF9AE}" pid="10" name="MSIP_Label_9fedad31-c0c2-44e8-b26c-75143ee7ed65_ContentBits">
    <vt:lpwstr>0</vt:lpwstr>
  </property>
  <property fmtid="{D5CDD505-2E9C-101B-9397-08002B2CF9AE}" pid="11" name="Order">
    <vt:r8>2600</vt:r8>
  </property>
  <property fmtid="{D5CDD505-2E9C-101B-9397-08002B2CF9AE}" pid="12" name="xd_Signature">
    <vt:bool>false</vt:bool>
  </property>
  <property fmtid="{D5CDD505-2E9C-101B-9397-08002B2CF9AE}" pid="13" name="xd_ProgID">
    <vt:lpwstr/>
  </property>
  <property fmtid="{D5CDD505-2E9C-101B-9397-08002B2CF9AE}" pid="14" name="_SourceUrl">
    <vt:lpwstr/>
  </property>
  <property fmtid="{D5CDD505-2E9C-101B-9397-08002B2CF9AE}" pid="15" name="_SharedFileIndex">
    <vt:lpwstr/>
  </property>
  <property fmtid="{D5CDD505-2E9C-101B-9397-08002B2CF9AE}" pid="16" name="ComplianceAssetId">
    <vt:lpwstr/>
  </property>
  <property fmtid="{D5CDD505-2E9C-101B-9397-08002B2CF9AE}" pid="17" name="TemplateUrl">
    <vt:lpwstr/>
  </property>
  <property fmtid="{D5CDD505-2E9C-101B-9397-08002B2CF9AE}" pid="18" name="_ExtendedDescription">
    <vt:lpwstr/>
  </property>
  <property fmtid="{D5CDD505-2E9C-101B-9397-08002B2CF9AE}" pid="19" name="TriggerFlowInfo">
    <vt:lpwstr/>
  </property>
</Properties>
</file>