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4"/>
  </p:sldMasterIdLst>
  <p:notesMasterIdLst>
    <p:notesMasterId r:id="rId6"/>
  </p:notesMasterIdLst>
  <p:sldIdLst>
    <p:sldId id="28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D84"/>
    <a:srgbClr val="2E3A4D"/>
    <a:srgbClr val="8CD5E3"/>
    <a:srgbClr val="39ADE3"/>
    <a:srgbClr val="5FC3B1"/>
    <a:srgbClr val="006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547DF1-A109-CAE7-C90A-5BEA141ACB09}" v="1852" dt="2023-11-21T16:35:40.901"/>
    <p1510:client id="{2DF4BF96-942A-F0AB-31C6-0ADE7A9F36E3}" v="90" dt="2023-11-29T15:44:37.717"/>
    <p1510:client id="{3167D229-0A8E-19B5-E7CC-0E05918ADE46}" v="2" dt="2023-11-29T17:13:37.222"/>
    <p1510:client id="{453CCE74-2B16-4251-9011-FFFBC34F925C}" v="2" dt="2023-11-21T18:50:09.109"/>
    <p1510:client id="{52B72389-34F6-74E4-1E95-C292CFD2C567}" v="539" dt="2023-11-28T08:32:53.035"/>
    <p1510:client id="{69DB8AD6-9336-93B6-65CB-35FC4EBCAF89}" v="2" dt="2023-11-29T17:14:39.113"/>
    <p1510:client id="{7DF911A3-ED71-8276-9268-2F0ED0AEEBA8}" v="142" dt="2023-11-29T11:21:16.208"/>
    <p1510:client id="{9C43FF03-5BE1-CF40-9714-B46830321A07}" v="4" dt="2023-11-29T17:19:43.397"/>
    <p1510:client id="{ACA5FAF9-16DE-56F9-8344-2FB3A989C560}" v="735" dt="2023-11-29T11:27:15.153"/>
    <p1510:client id="{BC2029F8-2150-F64D-7550-183239DA0BB3}" v="1007" dt="2023-11-28T15:46:10.544"/>
    <p1510:client id="{DFCCA615-D44A-5C2B-DF40-305FC597598B}" v="39" dt="2023-11-29T11:24:32.453"/>
    <p1510:client id="{ED6500FF-4339-DDAF-656E-459C00A87EFF}" v="50" dt="2023-11-28T15:42:52.774"/>
    <p1510:client id="{F56A8BDC-6D2D-41A7-780D-0DC582C1326B}" v="2" dt="2023-12-04T10:07:19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E5B94-0789-3D4A-BB7E-24F57186484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FC01-DA70-1442-90FD-983F2F126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3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C1F45-14E1-44A4-9AE0-020F0DE47F1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36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B6E0C765-1A5C-44E8-92BB-EAEABA9F7427}" type="datetime1">
              <a:rPr lang="en-US" smtClean="0"/>
              <a:t>2/22/2024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676A7EC-DB00-435D-81CA-01D87D532260}" type="datetime1">
              <a:rPr lang="en-US" smtClean="0"/>
              <a:t>2/22/2024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0053606-F558-498E-B9FA-CA6627CF36D0}" type="datetime1">
              <a:rPr lang="en-US" smtClean="0"/>
              <a:t>2/22/2024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F1EBA885-721B-47CE-B54E-E6CA8CB544A3}" type="datetime1">
              <a:rPr lang="en-US" smtClean="0"/>
              <a:t>2/22/2024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85BD60E2-1F75-4F51-A562-D5E1C34595ED}" type="datetime1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FCEFAF76-CA52-4D6A-9CA7-8D48142C74F1}" type="datetime1">
              <a:rPr lang="en-US" smtClean="0"/>
              <a:t>2/22/2024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905A12B4-C5BF-40AF-9941-1231BC975177}" type="datetime1">
              <a:rPr lang="en-US" smtClean="0"/>
              <a:t>2/22/2024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C1415C77-10B5-4C74-B1D7-0C2CFB799FC7}" type="datetime1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B3349028-DF94-4737-B5F3-7928CBCC62EE}" type="datetime1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19749427-A64D-40F6-880C-4C91D50018AF}" type="datetime1">
              <a:rPr lang="en-US" smtClean="0"/>
              <a:t>2/22/2024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F4FFA2F-DAEB-40B5-9E87-087D62634E05}" type="datetime1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9" r:id="rId4"/>
    <p:sldLayoutId id="2147483660" r:id="rId5"/>
    <p:sldLayoutId id="2147483661" r:id="rId6"/>
    <p:sldLayoutId id="2147483707" r:id="rId7"/>
    <p:sldLayoutId id="214748370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81" y="7189"/>
            <a:ext cx="9779183" cy="1325563"/>
          </a:xfrm>
        </p:spPr>
        <p:txBody>
          <a:bodyPr/>
          <a:lstStyle/>
          <a:p>
            <a:r>
              <a:rPr lang="en-US"/>
              <a:t>Social prescribing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162" y="1211736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Our work is informed by our assertion that social prescribing is: </a:t>
            </a:r>
          </a:p>
          <a:p>
            <a:pPr marL="0" indent="0">
              <a:buNone/>
            </a:pPr>
            <a:r>
              <a:rPr lang="en-GB"/>
              <a:t>(a) a pathway of relationships to link people to (b) a set of activities for their health and wellbeing. </a:t>
            </a:r>
          </a:p>
          <a:p>
            <a:pPr marL="0" indent="0">
              <a:buNone/>
            </a:pPr>
            <a:endParaRPr lang="en-GB"/>
          </a:p>
          <a:p>
            <a:endParaRPr lang="en-GB"/>
          </a:p>
          <a:p>
            <a:pPr lvl="1"/>
            <a:endParaRPr lang="en-GB"/>
          </a:p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EFDEA8-D412-8440-8F70-9812C99A9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138" y="2965864"/>
            <a:ext cx="7524328" cy="369743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327D936B09E44298DFD2C70E4B8A5E" ma:contentTypeVersion="0" ma:contentTypeDescription="Create a new document." ma:contentTypeScope="" ma:versionID="499f9441ad252d253b6ce55b9c5b86f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3f9ca9ed2b1b526ffdf70859b84e62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1689B7-7C51-4D21-B2D0-89E5484BFF9A}"/>
</file>

<file path=customXml/itemProps2.xml><?xml version="1.0" encoding="utf-8"?>
<ds:datastoreItem xmlns:ds="http://schemas.openxmlformats.org/officeDocument/2006/customXml" ds:itemID="{1E76EFB2-8DFA-4750-9803-394DF6010F52}">
  <ds:schemaRefs>
    <ds:schemaRef ds:uri="1364a245-e493-41ed-bb8d-07b284efa9d7"/>
    <ds:schemaRef ds:uri="369a6785-7c20-4394-a076-f6528634969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EAC858A-E864-4996-9A9C-D4C223C067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Tenorite</vt:lpstr>
      <vt:lpstr>Office Theme</vt:lpstr>
      <vt:lpstr>Social prescribing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Wood</dc:creator>
  <cp:lastModifiedBy>Waters, Lynne</cp:lastModifiedBy>
  <cp:revision>5</cp:revision>
  <dcterms:created xsi:type="dcterms:W3CDTF">2020-10-20T20:07:23Z</dcterms:created>
  <dcterms:modified xsi:type="dcterms:W3CDTF">2024-02-22T09:43:56Z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0x010100DA327D936B09E44298DFD2C70E4B8A5E</vt:lpwstr>
  </property>
  <property fmtid="{D5CDD505-2E9C-101B-9397-08002B2CF9AE}" pid="3" name="MediaServiceImageTags">
    <vt:lpwstr/>
  </property>
  <property fmtid="{D5CDD505-2E9C-101B-9397-08002B2CF9AE}" pid="4" name="MSIP_Label_9fedad31-c0c2-44e8-b26c-75143ee7ed65_Enabled">
    <vt:lpwstr>true</vt:lpwstr>
  </property>
  <property fmtid="{D5CDD505-2E9C-101B-9397-08002B2CF9AE}" pid="5" name="MSIP_Label_9fedad31-c0c2-44e8-b26c-75143ee7ed65_SetDate">
    <vt:lpwstr>2023-12-13T09:18:27Z</vt:lpwstr>
  </property>
  <property fmtid="{D5CDD505-2E9C-101B-9397-08002B2CF9AE}" pid="6" name="MSIP_Label_9fedad31-c0c2-44e8-b26c-75143ee7ed65_Method">
    <vt:lpwstr>Standard</vt:lpwstr>
  </property>
  <property fmtid="{D5CDD505-2E9C-101B-9397-08002B2CF9AE}" pid="7" name="MSIP_Label_9fedad31-c0c2-44e8-b26c-75143ee7ed65_Name">
    <vt:lpwstr>OFFICIAL</vt:lpwstr>
  </property>
  <property fmtid="{D5CDD505-2E9C-101B-9397-08002B2CF9AE}" pid="8" name="MSIP_Label_9fedad31-c0c2-44e8-b26c-75143ee7ed65_SiteId">
    <vt:lpwstr>89ed32a2-9b6b-41db-bb6f-376ec8fcd11d</vt:lpwstr>
  </property>
  <property fmtid="{D5CDD505-2E9C-101B-9397-08002B2CF9AE}" pid="9" name="MSIP_Label_9fedad31-c0c2-44e8-b26c-75143ee7ed65_ActionId">
    <vt:lpwstr>308797f4-bc05-4d33-b7e5-554791f287f9</vt:lpwstr>
  </property>
  <property fmtid="{D5CDD505-2E9C-101B-9397-08002B2CF9AE}" pid="10" name="MSIP_Label_9fedad31-c0c2-44e8-b26c-75143ee7ed65_ContentBits">
    <vt:lpwstr>0</vt:lpwstr>
  </property>
  <property fmtid="{D5CDD505-2E9C-101B-9397-08002B2CF9AE}" pid="11" name="Order">
    <vt:r8>2600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  <property fmtid="{D5CDD505-2E9C-101B-9397-08002B2CF9AE}" pid="19" name="TriggerFlowInfo">
    <vt:lpwstr/>
  </property>
</Properties>
</file>